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5" r:id="rId2"/>
    <p:sldId id="536" r:id="rId3"/>
    <p:sldId id="537" r:id="rId4"/>
    <p:sldId id="538" r:id="rId5"/>
    <p:sldId id="53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487" y="2537943"/>
            <a:ext cx="8371268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245. NA MAWH PHEL NADING OM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There is Pardon for You </a:t>
            </a:r>
          </a:p>
          <a:p>
            <a:r>
              <a:rPr lang="en-US" sz="1500" dirty="0"/>
              <a:t>Isa. 55:7</a:t>
            </a:r>
          </a:p>
          <a:p>
            <a:r>
              <a:rPr lang="en-US" sz="1500" dirty="0"/>
              <a:t>Fanny J.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39888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um in 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086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hi),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hi);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6188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56690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peelin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Kiniamkhiatna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481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187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245. NA MAWH PHEL NADING OM HI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2018-12-14T14:36:21Z</dcterms:modified>
</cp:coreProperties>
</file>